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54838" cy="92408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74DBEFC-60B3-45EC-94B2-D42826C8152A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546" tIns="46273" rIns="92546" bIns="4627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63B4B13-DE6E-4FC6-84D9-D71EA537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3C5BFB-63F0-420A-9D5C-DAE0104588E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74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6480-EBC1-425A-8972-E1969C113BB7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FF7E9-408D-419F-B60E-263E79001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B75C-8846-41C7-B866-74C73FD72719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9010-D1D8-4E09-8005-1858D9F24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852C8-C880-480C-B868-448F6AE65DC1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1F81-9C4B-487A-A11E-7834818DE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EAA1-660B-423F-9D81-5DE1A4F3531B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F1A0-7E75-41F3-B213-640D3FA4F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CD1B-5FC7-4F28-A7ED-0FE83945AE10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62F4-092F-44F9-9E64-0050F3EC5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E09AE-F4CA-41FD-989D-1E384F683B66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0F5E-A1CB-4CE9-BA62-37BEB704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11F7-B401-4B3A-AF49-3257EFCD14AA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EFAC-A4C4-4E46-8A88-567C7F1B8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12D4-E7AB-48BC-9485-66C38919E84E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1B71-18F4-4F7A-AF67-CB24DF6FB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0DA3-1A9F-4AF0-B643-517D90341F19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559C-AD09-4D04-AFE0-8D77E524F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65ECF-306F-4E95-93B9-F797E8841227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654E-A289-44B8-BBF6-2787B79F9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08E9-35DC-41A4-A837-8CF8CE07DCB0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6B68-4256-406D-8CE9-87D82C779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20AD49C-3C31-4B8D-8DFE-1C9223EF5875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8B0ACB6-373C-4664-B271-F5E839F2A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chemeClr val="accent5">
                <a:lumMod val="40000"/>
                <a:lumOff val="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127250"/>
            <a:ext cx="3503613" cy="4730750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0" y="2127250"/>
            <a:ext cx="3503613" cy="12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44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Calibri" charset="0"/>
              </a:rPr>
              <a:t>Port </a:t>
            </a:r>
            <a:br>
              <a:rPr lang="en-US" sz="4800" b="1" dirty="0" smtClean="0">
                <a:solidFill>
                  <a:schemeClr val="bg1"/>
                </a:solidFill>
                <a:latin typeface="Calibri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charset="0"/>
              </a:rPr>
              <a:t>Saint John</a:t>
            </a:r>
            <a:endParaRPr lang="en-US" sz="48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3560763"/>
            <a:ext cx="3503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charset="0"/>
              </a:rPr>
              <a:t>Cruise 25 Campaign</a:t>
            </a:r>
            <a:endParaRPr lang="en-US" sz="24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054" name="TextBox 11"/>
          <p:cNvSpPr txBox="1">
            <a:spLocks noChangeArrowheads="1"/>
          </p:cNvSpPr>
          <p:nvPr/>
        </p:nvSpPr>
        <p:spPr bwMode="auto">
          <a:xfrm>
            <a:off x="0" y="4575175"/>
            <a:ext cx="3503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Overall Campaign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rgbClr val="FFFFFF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communications_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ortSaintJohn-Logo 20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7" y="5498505"/>
            <a:ext cx="3354741" cy="1290777"/>
          </a:xfrm>
          <a:prstGeom prst="rect">
            <a:avLst/>
          </a:prstGeom>
        </p:spPr>
      </p:pic>
      <p:pic>
        <p:nvPicPr>
          <p:cNvPr id="2" name="Picture 2" descr="X:\1510 Public Relations\Award Applications\AAPA - Communications Awards\2014\Slide Photos\AAPA-OverallCampaign sma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856" y="2948474"/>
            <a:ext cx="5362287" cy="3451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Mahaffie Marketing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Elise Mahaffie</dc:creator>
  <cp:lastModifiedBy>Aaron Ellis</cp:lastModifiedBy>
  <cp:revision>49</cp:revision>
  <dcterms:created xsi:type="dcterms:W3CDTF">2010-01-28T15:51:09Z</dcterms:created>
  <dcterms:modified xsi:type="dcterms:W3CDTF">2014-04-25T16:40:27Z</dcterms:modified>
</cp:coreProperties>
</file>